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2" r:id="rId4"/>
    <p:sldId id="260" r:id="rId5"/>
    <p:sldId id="265" r:id="rId6"/>
    <p:sldId id="266" r:id="rId7"/>
    <p:sldId id="267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115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8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2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152" y="5489848"/>
            <a:ext cx="6372200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ИСТОРИЯ ВЗГЛЯДА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3286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Земли и солнца элементы соприкоснулись, </a:t>
            </a:r>
            <a:br>
              <a:rPr lang="ru-RU" sz="2800" dirty="0" smtClean="0"/>
            </a:br>
            <a:r>
              <a:rPr lang="ru-RU" sz="2800" dirty="0" smtClean="0"/>
              <a:t>и тот час небесных сил эксперименты</a:t>
            </a:r>
            <a:br>
              <a:rPr lang="ru-RU" sz="2800" dirty="0" smtClean="0"/>
            </a:br>
            <a:r>
              <a:rPr lang="ru-RU" sz="2800" dirty="0" smtClean="0"/>
              <a:t>явились взору сотен глаз.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54516"/>
            <a:ext cx="2659508" cy="2659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63" y="4607375"/>
            <a:ext cx="3168352" cy="211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b="6102"/>
          <a:stretch/>
        </p:blipFill>
        <p:spPr>
          <a:xfrm>
            <a:off x="1239736" y="1831936"/>
            <a:ext cx="2411268" cy="1979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148510" cy="26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52729" cy="1582945"/>
          </a:xfrm>
        </p:spPr>
        <p:txBody>
          <a:bodyPr>
            <a:noAutofit/>
          </a:bodyPr>
          <a:lstStyle/>
          <a:p>
            <a:r>
              <a:rPr lang="ru-RU" sz="2800" dirty="0"/>
              <a:t>Тот, кто не знает прошлого, не знает ни настоящего, ни будущего, </a:t>
            </a:r>
            <a:br>
              <a:rPr lang="ru-RU" sz="2800" dirty="0"/>
            </a:br>
            <a:r>
              <a:rPr lang="ru-RU" sz="2800" dirty="0"/>
              <a:t>ни самого себя.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05" y="2363641"/>
            <a:ext cx="2572606" cy="3858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5941010" y="2060848"/>
            <a:ext cx="2961087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5" y="2060848"/>
            <a:ext cx="297633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400632"/>
          </a:xfrm>
        </p:spPr>
        <p:txBody>
          <a:bodyPr>
            <a:normAutofit/>
          </a:bodyPr>
          <a:lstStyle/>
          <a:p>
            <a:r>
              <a:rPr lang="ru-RU" sz="2800" dirty="0"/>
              <a:t>Не </a:t>
            </a:r>
            <a:r>
              <a:rPr lang="ru-RU" sz="2800" dirty="0" smtClean="0"/>
              <a:t>люблю жить </a:t>
            </a:r>
            <a:r>
              <a:rPr lang="ru-RU" sz="2800" dirty="0"/>
              <a:t>в прошлом. </a:t>
            </a:r>
            <a:br>
              <a:rPr lang="ru-RU" sz="2800" dirty="0"/>
            </a:br>
            <a:r>
              <a:rPr lang="ru-RU" sz="2800" dirty="0"/>
              <a:t>Люди должны </a:t>
            </a:r>
            <a:r>
              <a:rPr lang="ru-RU" sz="2800" dirty="0" smtClean="0"/>
              <a:t>меняться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и </a:t>
            </a:r>
            <a:r>
              <a:rPr lang="ru-RU" sz="2800" dirty="0"/>
              <a:t>мир вместе с ними.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99420"/>
            <a:ext cx="2903984" cy="2903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54" y="2132856"/>
            <a:ext cx="2367615" cy="443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2936613" cy="29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6552729" cy="75837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Когда оказываешься где-то на краю мира и земля уходит из-под ног — вспоминай свои истоки, </a:t>
            </a:r>
            <a:r>
              <a:rPr lang="ru-RU" sz="2800" dirty="0" smtClean="0">
                <a:solidFill>
                  <a:schemeClr val="bg1"/>
                </a:solidFill>
              </a:rPr>
              <a:t>то </a:t>
            </a:r>
            <a:r>
              <a:rPr lang="ru-RU" sz="2800" dirty="0">
                <a:solidFill>
                  <a:schemeClr val="bg1"/>
                </a:solidFill>
              </a:rPr>
              <a:t>откуда ты родом,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это придает силы.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35" y="2326638"/>
            <a:ext cx="2652744" cy="3985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69" y="2353418"/>
            <a:ext cx="2111237" cy="3985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1766"/>
            <a:ext cx="2970499" cy="40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552729" cy="90239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Работа, которая на вид кажется легкой, на деле окажется трудной. Работа, которая на вид кажется трудной, на деле окажется невыполнимой.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5288"/>
            <a:ext cx="3260554" cy="4347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73684"/>
            <a:ext cx="4140460" cy="2329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6" y="2132856"/>
            <a:ext cx="3726160" cy="20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6369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Пронзая уйму километров,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Минуя дыры звездных масс,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Частица солнечного ветра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Вторгается в полярный </a:t>
            </a:r>
            <a:r>
              <a:rPr lang="ru-RU" sz="2800" dirty="0" err="1" smtClean="0">
                <a:solidFill>
                  <a:schemeClr val="bg1"/>
                </a:solidFill>
              </a:rPr>
              <a:t>касп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Она проходит в атмосферу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задевает её суть,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сполох смешанного спектра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Рисует в небе яркий путь!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153868d5c0dfcaba532a97b8771031c619c6f8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97</Words>
  <Application>Microsoft Office PowerPoint</Application>
  <PresentationFormat>Экран (4:3)</PresentationFormat>
  <Paragraphs>12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ИСТОРИЯ ВЗГЛЯДА</vt:lpstr>
      <vt:lpstr>Земли и солнца элементы соприкоснулись,  и тот час небесных сил эксперименты явились взору сотен глаз.</vt:lpstr>
      <vt:lpstr>Тот, кто не знает прошлого, не знает ни настоящего, ни будущего,  ни самого себя.</vt:lpstr>
      <vt:lpstr>Не люблю жить в прошлом.  Люди должны меняться и мир вместе с ними.</vt:lpstr>
      <vt:lpstr>Когда оказываешься где-то на краю мира и земля уходит из-под ног — вспоминай свои истоки, то откуда ты родом,  это придает силы.</vt:lpstr>
      <vt:lpstr> Работа, которая на вид кажется легкой, на деле окажется трудной. Работа, которая на вид кажется трудной, на деле окажется невыполнимой.</vt:lpstr>
      <vt:lpstr>Пронзая уйму километров,  Минуя дыры звездных масс, Частица солнечного ветра Вторгается в полярный касп.  Она проходит в атмосферу И задевает её суть, И сполох смешанного спектра Рисует в небе яркий путь!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будущее</dc:title>
  <dc:creator>obstinate</dc:creator>
  <dc:description>Шаблон презентации с сайта https://presentation-creation.ru/</dc:description>
  <cp:lastModifiedBy>Вологда Эстель</cp:lastModifiedBy>
  <cp:revision>1409</cp:revision>
  <dcterms:created xsi:type="dcterms:W3CDTF">2018-02-25T09:09:03Z</dcterms:created>
  <dcterms:modified xsi:type="dcterms:W3CDTF">2023-01-26T09:14:39Z</dcterms:modified>
</cp:coreProperties>
</file>