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7" r:id="rId2"/>
    <p:sldId id="257" r:id="rId3"/>
    <p:sldId id="286" r:id="rId4"/>
    <p:sldId id="280" r:id="rId5"/>
    <p:sldId id="281" r:id="rId6"/>
    <p:sldId id="282" r:id="rId7"/>
    <p:sldId id="283" r:id="rId8"/>
    <p:sldId id="284" r:id="rId9"/>
    <p:sldId id="285" r:id="rId1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B92D14"/>
    <a:srgbClr val="35759D"/>
    <a:srgbClr val="35B19D"/>
    <a:srgbClr val="000000"/>
    <a:srgbClr val="777777"/>
    <a:srgbClr val="969696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47" autoAdjust="0"/>
    <p:restoredTop sz="67593" autoAdjust="0"/>
  </p:normalViewPr>
  <p:slideViewPr>
    <p:cSldViewPr>
      <p:cViewPr varScale="1">
        <p:scale>
          <a:sx n="55" d="100"/>
          <a:sy n="55" d="100"/>
        </p:scale>
        <p:origin x="238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nchik Alenchik" userId="44846c327cb1aea1" providerId="LiveId" clId="{1346A31A-ECA2-41B5-892B-F86A8F26912F}"/>
    <pc:docChg chg="custSel addSld delSld modSld sldOrd">
      <pc:chgData name="Alenchik Alenchik" userId="44846c327cb1aea1" providerId="LiveId" clId="{1346A31A-ECA2-41B5-892B-F86A8F26912F}" dt="2023-01-31T15:10:20.091" v="312" actId="2696"/>
      <pc:docMkLst>
        <pc:docMk/>
      </pc:docMkLst>
      <pc:sldChg chg="addSp delSp modSp del mod">
        <pc:chgData name="Alenchik Alenchik" userId="44846c327cb1aea1" providerId="LiveId" clId="{1346A31A-ECA2-41B5-892B-F86A8F26912F}" dt="2023-01-31T15:10:20.091" v="312" actId="2696"/>
        <pc:sldMkLst>
          <pc:docMk/>
          <pc:sldMk cId="0" sldId="256"/>
        </pc:sldMkLst>
        <pc:spChg chg="del mod">
          <ac:chgData name="Alenchik Alenchik" userId="44846c327cb1aea1" providerId="LiveId" clId="{1346A31A-ECA2-41B5-892B-F86A8F26912F}" dt="2023-01-31T14:52:11.373" v="176" actId="21"/>
          <ac:spMkLst>
            <pc:docMk/>
            <pc:sldMk cId="0" sldId="256"/>
            <ac:spMk id="2" creationId="{02E63522-D7C2-496A-A881-F7C8557AC108}"/>
          </ac:spMkLst>
        </pc:spChg>
        <pc:spChg chg="add del mod">
          <ac:chgData name="Alenchik Alenchik" userId="44846c327cb1aea1" providerId="LiveId" clId="{1346A31A-ECA2-41B5-892B-F86A8F26912F}" dt="2023-01-31T14:45:16.592" v="164" actId="478"/>
          <ac:spMkLst>
            <pc:docMk/>
            <pc:sldMk cId="0" sldId="256"/>
            <ac:spMk id="9" creationId="{605FE426-D4F8-45BE-B6A8-BCD8160C0DC2}"/>
          </ac:spMkLst>
        </pc:spChg>
        <pc:spChg chg="add del mod">
          <ac:chgData name="Alenchik Alenchik" userId="44846c327cb1aea1" providerId="LiveId" clId="{1346A31A-ECA2-41B5-892B-F86A8F26912F}" dt="2023-01-31T15:03:00.884" v="203" actId="478"/>
          <ac:spMkLst>
            <pc:docMk/>
            <pc:sldMk cId="0" sldId="256"/>
            <ac:spMk id="11" creationId="{DFAC84CE-8CA1-4FE1-BAA0-BDF0475E6122}"/>
          </ac:spMkLst>
        </pc:spChg>
        <pc:spChg chg="mod">
          <ac:chgData name="Alenchik Alenchik" userId="44846c327cb1aea1" providerId="LiveId" clId="{1346A31A-ECA2-41B5-892B-F86A8F26912F}" dt="2023-01-31T15:04:48.479" v="215" actId="14100"/>
          <ac:spMkLst>
            <pc:docMk/>
            <pc:sldMk cId="0" sldId="256"/>
            <ac:spMk id="2050" creationId="{B011BC19-7B12-4766-B660-E50DB67461CF}"/>
          </ac:spMkLst>
        </pc:spChg>
        <pc:picChg chg="add del mod">
          <ac:chgData name="Alenchik Alenchik" userId="44846c327cb1aea1" providerId="LiveId" clId="{1346A31A-ECA2-41B5-892B-F86A8F26912F}" dt="2023-01-31T15:05:34.817" v="223" actId="21"/>
          <ac:picMkLst>
            <pc:docMk/>
            <pc:sldMk cId="0" sldId="256"/>
            <ac:picMk id="3" creationId="{71E3ED16-37C0-49C3-A77F-578DF08A00C5}"/>
          </ac:picMkLst>
        </pc:picChg>
        <pc:picChg chg="add del mod">
          <ac:chgData name="Alenchik Alenchik" userId="44846c327cb1aea1" providerId="LiveId" clId="{1346A31A-ECA2-41B5-892B-F86A8F26912F}" dt="2023-01-31T14:39:58.565" v="144" actId="21"/>
          <ac:picMkLst>
            <pc:docMk/>
            <pc:sldMk cId="0" sldId="256"/>
            <ac:picMk id="4" creationId="{70C39165-2CB9-4A06-AA6C-6F42DF1B0899}"/>
          </ac:picMkLst>
        </pc:picChg>
        <pc:picChg chg="add del mod">
          <ac:chgData name="Alenchik Alenchik" userId="44846c327cb1aea1" providerId="LiveId" clId="{1346A31A-ECA2-41B5-892B-F86A8F26912F}" dt="2023-01-31T15:04:11.336" v="207" actId="21"/>
          <ac:picMkLst>
            <pc:docMk/>
            <pc:sldMk cId="0" sldId="256"/>
            <ac:picMk id="6" creationId="{4D71ADDD-08B1-4723-93D4-63D51896C510}"/>
          </ac:picMkLst>
        </pc:picChg>
        <pc:picChg chg="add del mod">
          <ac:chgData name="Alenchik Alenchik" userId="44846c327cb1aea1" providerId="LiveId" clId="{1346A31A-ECA2-41B5-892B-F86A8F26912F}" dt="2023-01-31T15:04:29.537" v="213" actId="21"/>
          <ac:picMkLst>
            <pc:docMk/>
            <pc:sldMk cId="0" sldId="256"/>
            <ac:picMk id="7" creationId="{D8AF2544-BE1C-48AC-A219-4B3BF47405E4}"/>
          </ac:picMkLst>
        </pc:picChg>
        <pc:picChg chg="add del mod">
          <ac:chgData name="Alenchik Alenchik" userId="44846c327cb1aea1" providerId="LiveId" clId="{1346A31A-ECA2-41B5-892B-F86A8F26912F}" dt="2023-01-31T15:05:12.458" v="219" actId="21"/>
          <ac:picMkLst>
            <pc:docMk/>
            <pc:sldMk cId="0" sldId="256"/>
            <ac:picMk id="8" creationId="{6555EAF2-BB71-466E-A9F2-95FFFF472560}"/>
          </ac:picMkLst>
        </pc:picChg>
        <pc:picChg chg="add del mod">
          <ac:chgData name="Alenchik Alenchik" userId="44846c327cb1aea1" providerId="LiveId" clId="{1346A31A-ECA2-41B5-892B-F86A8F26912F}" dt="2023-01-31T15:05:10.346" v="218" actId="21"/>
          <ac:picMkLst>
            <pc:docMk/>
            <pc:sldMk cId="0" sldId="256"/>
            <ac:picMk id="9" creationId="{32761935-BD9A-4265-8651-BF7380AA05E1}"/>
          </ac:picMkLst>
        </pc:picChg>
      </pc:sldChg>
      <pc:sldChg chg="addSp delSp modSp mod">
        <pc:chgData name="Alenchik Alenchik" userId="44846c327cb1aea1" providerId="LiveId" clId="{1346A31A-ECA2-41B5-892B-F86A8F26912F}" dt="2023-01-31T14:22:16.883" v="138" actId="14100"/>
        <pc:sldMkLst>
          <pc:docMk/>
          <pc:sldMk cId="0" sldId="257"/>
        </pc:sldMkLst>
        <pc:spChg chg="mod">
          <ac:chgData name="Alenchik Alenchik" userId="44846c327cb1aea1" providerId="LiveId" clId="{1346A31A-ECA2-41B5-892B-F86A8F26912F}" dt="2023-01-31T14:07:22.885" v="113" actId="14100"/>
          <ac:spMkLst>
            <pc:docMk/>
            <pc:sldMk cId="0" sldId="257"/>
            <ac:spMk id="2" creationId="{CA70234F-8913-4436-871A-8D55BB8C9ADB}"/>
          </ac:spMkLst>
        </pc:spChg>
        <pc:spChg chg="add del mod">
          <ac:chgData name="Alenchik Alenchik" userId="44846c327cb1aea1" providerId="LiveId" clId="{1346A31A-ECA2-41B5-892B-F86A8F26912F}" dt="2023-01-31T11:45:44.103" v="6" actId="21"/>
          <ac:spMkLst>
            <pc:docMk/>
            <pc:sldMk cId="0" sldId="257"/>
            <ac:spMk id="3" creationId="{34C72208-FA15-43DB-9670-A77FACE5DF41}"/>
          </ac:spMkLst>
        </pc:spChg>
        <pc:spChg chg="del">
          <ac:chgData name="Alenchik Alenchik" userId="44846c327cb1aea1" providerId="LiveId" clId="{1346A31A-ECA2-41B5-892B-F86A8F26912F}" dt="2023-01-31T11:45:40.181" v="5" actId="21"/>
          <ac:spMkLst>
            <pc:docMk/>
            <pc:sldMk cId="0" sldId="257"/>
            <ac:spMk id="3074" creationId="{C3691CA2-53B4-4E32-AADB-E3E7DF2F741D}"/>
          </ac:spMkLst>
        </pc:spChg>
        <pc:picChg chg="add mod">
          <ac:chgData name="Alenchik Alenchik" userId="44846c327cb1aea1" providerId="LiveId" clId="{1346A31A-ECA2-41B5-892B-F86A8F26912F}" dt="2023-01-31T14:22:16.883" v="138" actId="14100"/>
          <ac:picMkLst>
            <pc:docMk/>
            <pc:sldMk cId="0" sldId="257"/>
            <ac:picMk id="4" creationId="{EF205A60-BBCB-4476-839A-BD8A6545EA8F}"/>
          </ac:picMkLst>
        </pc:picChg>
      </pc:sldChg>
      <pc:sldChg chg="addSp delSp modSp del">
        <pc:chgData name="Alenchik Alenchik" userId="44846c327cb1aea1" providerId="LiveId" clId="{1346A31A-ECA2-41B5-892B-F86A8F26912F}" dt="2023-01-31T11:46:43.452" v="13" actId="2696"/>
        <pc:sldMkLst>
          <pc:docMk/>
          <pc:sldMk cId="0" sldId="279"/>
        </pc:sldMkLst>
        <pc:spChg chg="add del mod">
          <ac:chgData name="Alenchik Alenchik" userId="44846c327cb1aea1" providerId="LiveId" clId="{1346A31A-ECA2-41B5-892B-F86A8F26912F}" dt="2023-01-31T11:45:25.959" v="4" actId="21"/>
          <ac:spMkLst>
            <pc:docMk/>
            <pc:sldMk cId="0" sldId="279"/>
            <ac:spMk id="2" creationId="{C0B209A9-C6DE-49EB-83D7-3A54DEA13F5C}"/>
          </ac:spMkLst>
        </pc:spChg>
        <pc:spChg chg="del">
          <ac:chgData name="Alenchik Alenchik" userId="44846c327cb1aea1" providerId="LiveId" clId="{1346A31A-ECA2-41B5-892B-F86A8F26912F}" dt="2023-01-31T11:45:05.765" v="0" actId="21"/>
          <ac:spMkLst>
            <pc:docMk/>
            <pc:sldMk cId="0" sldId="279"/>
            <ac:spMk id="4098" creationId="{0D90FB84-3E99-439E-9900-07C2E243E7D2}"/>
          </ac:spMkLst>
        </pc:spChg>
      </pc:sldChg>
      <pc:sldChg chg="addSp modSp mod">
        <pc:chgData name="Alenchik Alenchik" userId="44846c327cb1aea1" providerId="LiveId" clId="{1346A31A-ECA2-41B5-892B-F86A8F26912F}" dt="2023-01-31T14:08:01.525" v="120" actId="14100"/>
        <pc:sldMkLst>
          <pc:docMk/>
          <pc:sldMk cId="1638111437" sldId="280"/>
        </pc:sldMkLst>
        <pc:spChg chg="mod">
          <ac:chgData name="Alenchik Alenchik" userId="44846c327cb1aea1" providerId="LiveId" clId="{1346A31A-ECA2-41B5-892B-F86A8F26912F}" dt="2023-01-31T14:07:43.795" v="116" actId="14100"/>
          <ac:spMkLst>
            <pc:docMk/>
            <pc:sldMk cId="1638111437" sldId="280"/>
            <ac:spMk id="3" creationId="{B4A4EF07-E684-4CAC-AFAF-F028363DF24A}"/>
          </ac:spMkLst>
        </pc:spChg>
        <pc:picChg chg="add mod">
          <ac:chgData name="Alenchik Alenchik" userId="44846c327cb1aea1" providerId="LiveId" clId="{1346A31A-ECA2-41B5-892B-F86A8F26912F}" dt="2023-01-31T14:07:57.483" v="119" actId="14100"/>
          <ac:picMkLst>
            <pc:docMk/>
            <pc:sldMk cId="1638111437" sldId="280"/>
            <ac:picMk id="4" creationId="{85036B36-E698-4D81-B691-9A4A8F0CFB9F}"/>
          </ac:picMkLst>
        </pc:picChg>
        <pc:picChg chg="add mod">
          <ac:chgData name="Alenchik Alenchik" userId="44846c327cb1aea1" providerId="LiveId" clId="{1346A31A-ECA2-41B5-892B-F86A8F26912F}" dt="2023-01-31T14:08:01.525" v="120" actId="14100"/>
          <ac:picMkLst>
            <pc:docMk/>
            <pc:sldMk cId="1638111437" sldId="280"/>
            <ac:picMk id="6" creationId="{37DE4D21-1750-445B-9985-888D2724361F}"/>
          </ac:picMkLst>
        </pc:picChg>
      </pc:sldChg>
      <pc:sldChg chg="addSp modSp mod">
        <pc:chgData name="Alenchik Alenchik" userId="44846c327cb1aea1" providerId="LiveId" clId="{1346A31A-ECA2-41B5-892B-F86A8F26912F}" dt="2023-01-31T13:15:29.875" v="76" actId="14100"/>
        <pc:sldMkLst>
          <pc:docMk/>
          <pc:sldMk cId="2785349005" sldId="281"/>
        </pc:sldMkLst>
        <pc:spChg chg="mod">
          <ac:chgData name="Alenchik Alenchik" userId="44846c327cb1aea1" providerId="LiveId" clId="{1346A31A-ECA2-41B5-892B-F86A8F26912F}" dt="2023-01-31T13:15:12.723" v="72" actId="14100"/>
          <ac:spMkLst>
            <pc:docMk/>
            <pc:sldMk cId="2785349005" sldId="281"/>
            <ac:spMk id="2" creationId="{54324643-6EC8-4527-A87D-4603DD83BA0A}"/>
          </ac:spMkLst>
        </pc:spChg>
        <pc:spChg chg="mod">
          <ac:chgData name="Alenchik Alenchik" userId="44846c327cb1aea1" providerId="LiveId" clId="{1346A31A-ECA2-41B5-892B-F86A8F26912F}" dt="2023-01-31T13:15:25.027" v="74" actId="14100"/>
          <ac:spMkLst>
            <pc:docMk/>
            <pc:sldMk cId="2785349005" sldId="281"/>
            <ac:spMk id="3" creationId="{4CB2FEF4-1375-41A9-A667-857CB6FA286A}"/>
          </ac:spMkLst>
        </pc:spChg>
        <pc:picChg chg="add mod">
          <ac:chgData name="Alenchik Alenchik" userId="44846c327cb1aea1" providerId="LiveId" clId="{1346A31A-ECA2-41B5-892B-F86A8F26912F}" dt="2023-01-31T13:15:29.875" v="76" actId="14100"/>
          <ac:picMkLst>
            <pc:docMk/>
            <pc:sldMk cId="2785349005" sldId="281"/>
            <ac:picMk id="5" creationId="{C009FA65-F1A5-4028-968C-32ED40C57560}"/>
          </ac:picMkLst>
        </pc:picChg>
      </pc:sldChg>
      <pc:sldChg chg="addSp modSp mod">
        <pc:chgData name="Alenchik Alenchik" userId="44846c327cb1aea1" providerId="LiveId" clId="{1346A31A-ECA2-41B5-892B-F86A8F26912F}" dt="2023-01-31T14:23:45.432" v="139" actId="1076"/>
        <pc:sldMkLst>
          <pc:docMk/>
          <pc:sldMk cId="897678935" sldId="282"/>
        </pc:sldMkLst>
        <pc:spChg chg="mod">
          <ac:chgData name="Alenchik Alenchik" userId="44846c327cb1aea1" providerId="LiveId" clId="{1346A31A-ECA2-41B5-892B-F86A8F26912F}" dt="2023-01-31T14:08:17.539" v="121" actId="1076"/>
          <ac:spMkLst>
            <pc:docMk/>
            <pc:sldMk cId="897678935" sldId="282"/>
            <ac:spMk id="3" creationId="{24E1DE29-FC66-4FC3-AA65-0B4CB4EB0EC3}"/>
          </ac:spMkLst>
        </pc:spChg>
        <pc:picChg chg="add mod">
          <ac:chgData name="Alenchik Alenchik" userId="44846c327cb1aea1" providerId="LiveId" clId="{1346A31A-ECA2-41B5-892B-F86A8F26912F}" dt="2023-01-31T14:23:45.432" v="139" actId="1076"/>
          <ac:picMkLst>
            <pc:docMk/>
            <pc:sldMk cId="897678935" sldId="282"/>
            <ac:picMk id="4" creationId="{0C6A1653-5742-498A-8CCC-7E4FAD8C972F}"/>
          </ac:picMkLst>
        </pc:picChg>
      </pc:sldChg>
      <pc:sldChg chg="addSp modSp mod">
        <pc:chgData name="Alenchik Alenchik" userId="44846c327cb1aea1" providerId="LiveId" clId="{1346A31A-ECA2-41B5-892B-F86A8F26912F}" dt="2023-01-31T13:52:55.475" v="88" actId="14100"/>
        <pc:sldMkLst>
          <pc:docMk/>
          <pc:sldMk cId="1505784923" sldId="283"/>
        </pc:sldMkLst>
        <pc:spChg chg="mod">
          <ac:chgData name="Alenchik Alenchik" userId="44846c327cb1aea1" providerId="LiveId" clId="{1346A31A-ECA2-41B5-892B-F86A8F26912F}" dt="2023-01-31T13:52:41.971" v="83" actId="14100"/>
          <ac:spMkLst>
            <pc:docMk/>
            <pc:sldMk cId="1505784923" sldId="283"/>
            <ac:spMk id="3" creationId="{63129BF6-6AC6-483F-98A6-3D4EB392A19A}"/>
          </ac:spMkLst>
        </pc:spChg>
        <pc:picChg chg="add mod">
          <ac:chgData name="Alenchik Alenchik" userId="44846c327cb1aea1" providerId="LiveId" clId="{1346A31A-ECA2-41B5-892B-F86A8F26912F}" dt="2023-01-31T13:52:55.475" v="88" actId="14100"/>
          <ac:picMkLst>
            <pc:docMk/>
            <pc:sldMk cId="1505784923" sldId="283"/>
            <ac:picMk id="4" creationId="{6268ED54-CCC2-443B-A817-1E5468AB45D5}"/>
          </ac:picMkLst>
        </pc:picChg>
      </pc:sldChg>
      <pc:sldChg chg="addSp modSp mod">
        <pc:chgData name="Alenchik Alenchik" userId="44846c327cb1aea1" providerId="LiveId" clId="{1346A31A-ECA2-41B5-892B-F86A8F26912F}" dt="2023-01-31T14:06:44.571" v="109" actId="14100"/>
        <pc:sldMkLst>
          <pc:docMk/>
          <pc:sldMk cId="3812719588" sldId="284"/>
        </pc:sldMkLst>
        <pc:spChg chg="mod">
          <ac:chgData name="Alenchik Alenchik" userId="44846c327cb1aea1" providerId="LiveId" clId="{1346A31A-ECA2-41B5-892B-F86A8F26912F}" dt="2023-01-31T14:06:36.389" v="107" actId="14100"/>
          <ac:spMkLst>
            <pc:docMk/>
            <pc:sldMk cId="3812719588" sldId="284"/>
            <ac:spMk id="3" creationId="{E853F882-3121-4C7B-800C-608300740E27}"/>
          </ac:spMkLst>
        </pc:spChg>
        <pc:picChg chg="add mod">
          <ac:chgData name="Alenchik Alenchik" userId="44846c327cb1aea1" providerId="LiveId" clId="{1346A31A-ECA2-41B5-892B-F86A8F26912F}" dt="2023-01-31T14:06:44.571" v="109" actId="14100"/>
          <ac:picMkLst>
            <pc:docMk/>
            <pc:sldMk cId="3812719588" sldId="284"/>
            <ac:picMk id="4" creationId="{91CFA60D-2688-4150-95BC-94B5A440EECB}"/>
          </ac:picMkLst>
        </pc:picChg>
      </pc:sldChg>
      <pc:sldChg chg="addSp delSp modSp mod">
        <pc:chgData name="Alenchik Alenchik" userId="44846c327cb1aea1" providerId="LiveId" clId="{1346A31A-ECA2-41B5-892B-F86A8F26912F}" dt="2023-01-31T14:16:23.909" v="130" actId="14100"/>
        <pc:sldMkLst>
          <pc:docMk/>
          <pc:sldMk cId="4008192419" sldId="285"/>
        </pc:sldMkLst>
        <pc:spChg chg="mod">
          <ac:chgData name="Alenchik Alenchik" userId="44846c327cb1aea1" providerId="LiveId" clId="{1346A31A-ECA2-41B5-892B-F86A8F26912F}" dt="2023-01-31T14:01:33.237" v="93" actId="14100"/>
          <ac:spMkLst>
            <pc:docMk/>
            <pc:sldMk cId="4008192419" sldId="285"/>
            <ac:spMk id="3" creationId="{8765C426-0CB4-4553-8CC1-990F475E1DDD}"/>
          </ac:spMkLst>
        </pc:spChg>
        <pc:picChg chg="add del mod">
          <ac:chgData name="Alenchik Alenchik" userId="44846c327cb1aea1" providerId="LiveId" clId="{1346A31A-ECA2-41B5-892B-F86A8F26912F}" dt="2023-01-31T14:01:41.848" v="95" actId="21"/>
          <ac:picMkLst>
            <pc:docMk/>
            <pc:sldMk cId="4008192419" sldId="285"/>
            <ac:picMk id="4" creationId="{14902AAC-AC93-483E-A5DC-29B7BF5B6FB2}"/>
          </ac:picMkLst>
        </pc:picChg>
        <pc:picChg chg="add mod">
          <ac:chgData name="Alenchik Alenchik" userId="44846c327cb1aea1" providerId="LiveId" clId="{1346A31A-ECA2-41B5-892B-F86A8F26912F}" dt="2023-01-31T14:16:23.909" v="130" actId="14100"/>
          <ac:picMkLst>
            <pc:docMk/>
            <pc:sldMk cId="4008192419" sldId="285"/>
            <ac:picMk id="6" creationId="{07F4A2D5-DA07-4D5B-BAF7-EACBFC3DC480}"/>
          </ac:picMkLst>
        </pc:picChg>
      </pc:sldChg>
      <pc:sldChg chg="addSp delSp modSp mod ord">
        <pc:chgData name="Alenchik Alenchik" userId="44846c327cb1aea1" providerId="LiveId" clId="{1346A31A-ECA2-41B5-892B-F86A8F26912F}" dt="2023-01-31T14:07:32.938" v="115" actId="14100"/>
        <pc:sldMkLst>
          <pc:docMk/>
          <pc:sldMk cId="377596526" sldId="286"/>
        </pc:sldMkLst>
        <pc:spChg chg="mod">
          <ac:chgData name="Alenchik Alenchik" userId="44846c327cb1aea1" providerId="LiveId" clId="{1346A31A-ECA2-41B5-892B-F86A8F26912F}" dt="2023-01-31T14:07:32.938" v="115" actId="14100"/>
          <ac:spMkLst>
            <pc:docMk/>
            <pc:sldMk cId="377596526" sldId="286"/>
            <ac:spMk id="2" creationId="{8E29617F-CB1A-46F5-821F-7B264829AC6C}"/>
          </ac:spMkLst>
        </pc:spChg>
        <pc:spChg chg="del">
          <ac:chgData name="Alenchik Alenchik" userId="44846c327cb1aea1" providerId="LiveId" clId="{1346A31A-ECA2-41B5-892B-F86A8F26912F}" dt="2023-01-31T13:10:52.316" v="58"/>
          <ac:spMkLst>
            <pc:docMk/>
            <pc:sldMk cId="377596526" sldId="286"/>
            <ac:spMk id="3" creationId="{5CF3C6BC-801D-4B1E-AE18-E4559CDE9CAD}"/>
          </ac:spMkLst>
        </pc:spChg>
        <pc:picChg chg="add mod">
          <ac:chgData name="Alenchik Alenchik" userId="44846c327cb1aea1" providerId="LiveId" clId="{1346A31A-ECA2-41B5-892B-F86A8F26912F}" dt="2023-01-31T13:11:00.283" v="61" actId="14100"/>
          <ac:picMkLst>
            <pc:docMk/>
            <pc:sldMk cId="377596526" sldId="286"/>
            <ac:picMk id="5" creationId="{58472433-8C03-4998-AF8A-FCD6F6CA43D2}"/>
          </ac:picMkLst>
        </pc:picChg>
      </pc:sldChg>
      <pc:sldChg chg="addSp delSp modSp new mod ord">
        <pc:chgData name="Alenchik Alenchik" userId="44846c327cb1aea1" providerId="LiveId" clId="{1346A31A-ECA2-41B5-892B-F86A8F26912F}" dt="2023-01-31T15:09:56.829" v="311" actId="14100"/>
        <pc:sldMkLst>
          <pc:docMk/>
          <pc:sldMk cId="2241751059" sldId="287"/>
        </pc:sldMkLst>
        <pc:spChg chg="mod">
          <ac:chgData name="Alenchik Alenchik" userId="44846c327cb1aea1" providerId="LiveId" clId="{1346A31A-ECA2-41B5-892B-F86A8F26912F}" dt="2023-01-31T15:09:56.829" v="311" actId="14100"/>
          <ac:spMkLst>
            <pc:docMk/>
            <pc:sldMk cId="2241751059" sldId="287"/>
            <ac:spMk id="2" creationId="{FE0A38ED-3570-4CEB-9D13-F85B35310710}"/>
          </ac:spMkLst>
        </pc:spChg>
        <pc:spChg chg="del">
          <ac:chgData name="Alenchik Alenchik" userId="44846c327cb1aea1" providerId="LiveId" clId="{1346A31A-ECA2-41B5-892B-F86A8F26912F}" dt="2023-01-31T15:05:38.287" v="224"/>
          <ac:spMkLst>
            <pc:docMk/>
            <pc:sldMk cId="2241751059" sldId="287"/>
            <ac:spMk id="3" creationId="{A6488582-AD83-4EC6-8966-B5969A4812E0}"/>
          </ac:spMkLst>
        </pc:spChg>
        <pc:spChg chg="add mod">
          <ac:chgData name="Alenchik Alenchik" userId="44846c327cb1aea1" providerId="LiveId" clId="{1346A31A-ECA2-41B5-892B-F86A8F26912F}" dt="2023-01-31T15:09:49.232" v="310" actId="207"/>
          <ac:spMkLst>
            <pc:docMk/>
            <pc:sldMk cId="2241751059" sldId="287"/>
            <ac:spMk id="5" creationId="{F87EB376-39E6-4822-9E7C-730049488498}"/>
          </ac:spMkLst>
        </pc:spChg>
        <pc:picChg chg="add del mod">
          <ac:chgData name="Alenchik Alenchik" userId="44846c327cb1aea1" providerId="LiveId" clId="{1346A31A-ECA2-41B5-892B-F86A8F26912F}" dt="2023-01-31T15:08:22.773" v="277" actId="21"/>
          <ac:picMkLst>
            <pc:docMk/>
            <pc:sldMk cId="2241751059" sldId="287"/>
            <ac:picMk id="4" creationId="{E866393D-4A44-4C90-A10C-E7B73179B787}"/>
          </ac:picMkLst>
        </pc:picChg>
        <pc:picChg chg="add mod">
          <ac:chgData name="Alenchik Alenchik" userId="44846c327cb1aea1" providerId="LiveId" clId="{1346A31A-ECA2-41B5-892B-F86A8F26912F}" dt="2023-01-31T15:09:23.735" v="305" actId="14100"/>
          <ac:picMkLst>
            <pc:docMk/>
            <pc:sldMk cId="2241751059" sldId="287"/>
            <ac:picMk id="7" creationId="{EC6B7EDB-C627-47E6-99FE-F982C5FB6A1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A89E5C66-8D43-41EB-BB47-9E7129ED588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CD3752D5-C781-4856-A3A5-72959CFA079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08415037-BC96-4742-AA47-D0C246B2730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id="{C797C50C-DF4C-4C8A-AC1B-558BBE1E14C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26" name="Rectangle 6">
            <a:extLst>
              <a:ext uri="{FF2B5EF4-FFF2-40B4-BE49-F238E27FC236}">
                <a16:creationId xmlns:a16="http://schemas.microsoft.com/office/drawing/2014/main" id="{FC7EE469-366C-4F1D-8780-78C49C01779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>
            <a:extLst>
              <a:ext uri="{FF2B5EF4-FFF2-40B4-BE49-F238E27FC236}">
                <a16:creationId xmlns:a16="http://schemas.microsoft.com/office/drawing/2014/main" id="{51D92429-CBD8-4057-B7D2-4F401880B3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49D6C00-7012-4290-B7C4-57FBCCB83AD0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82484013-3708-401D-B704-3654D4EDB4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AF4B1C9-FEC6-45D6-B625-D297094BABA3}" type="slidenum">
              <a:rPr lang="en-US" altLang="ru-RU" sz="1200"/>
              <a:pPr eaLnBrk="1" hangingPunct="1"/>
              <a:t>2</a:t>
            </a:fld>
            <a:endParaRPr lang="en-US" altLang="ru-RU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6DB5436C-4691-411F-9AEC-31BA32F49F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93D6964C-0EAE-403C-8B6A-C20E41733D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24725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74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36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54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12069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83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067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324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9528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91441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29100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5A19206-CABB-410B-8BCD-ED00C612D2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6DDEF88-124D-4CC6-9259-D7088F4C6F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0A38ED-3570-4CEB-9D13-F85B35310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5171563" y="1052736"/>
            <a:ext cx="3960440" cy="1800200"/>
          </a:xfrm>
        </p:spPr>
        <p:txBody>
          <a:bodyPr/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Мы представляем будущее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F87EB376-39E6-4822-9E7C-730049488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5157192"/>
            <a:ext cx="4572000" cy="1472208"/>
          </a:xfrm>
        </p:spPr>
        <p:txBody>
          <a:bodyPr/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Команда </a:t>
            </a:r>
            <a:r>
              <a:rPr lang="ru-RU" b="1" dirty="0" err="1">
                <a:solidFill>
                  <a:schemeClr val="bg2">
                    <a:lumMod val="50000"/>
                  </a:schemeClr>
                </a:solidFill>
              </a:rPr>
              <a:t>Проэстель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C6B7EDB-C627-47E6-99FE-F982C5FB6A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8600"/>
            <a:ext cx="4464496" cy="60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751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CA70234F-8913-4436-871A-8D55BB8C9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764704"/>
            <a:ext cx="7315200" cy="5864696"/>
          </a:xfrm>
        </p:spPr>
        <p:txBody>
          <a:bodyPr/>
          <a:lstStyle/>
          <a:p>
            <a:r>
              <a:rPr lang="ru-RU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 меняет моду, интересы, взгляды, увлечения. То, о чём мы спорили и чем восхищались, оказывается выброшенным безжалостной рукой времени. 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205A60-BBCB-4476-839A-BD8A6545EA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700808"/>
            <a:ext cx="3816424" cy="46085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29617F-CB1A-46F5-821F-7B264829A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92696"/>
            <a:ext cx="7315200" cy="1080120"/>
          </a:xfrm>
        </p:spPr>
        <p:txBody>
          <a:bodyPr/>
          <a:lstStyle/>
          <a:p>
            <a:r>
              <a:rPr lang="ru-RU" sz="1800" b="1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Мода меняется в зависимости от складывающихся обстоятельств в мире, развития науки и технического прогресса. </a:t>
            </a:r>
            <a:br>
              <a:rPr lang="ru-RU" sz="1800" b="1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8472433-8C03-4998-AF8A-FCD6F6CA43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7" y="2060848"/>
            <a:ext cx="4176464" cy="4568552"/>
          </a:xfrm>
        </p:spPr>
      </p:pic>
    </p:spTree>
    <p:extLst>
      <p:ext uri="{BB962C8B-B14F-4D97-AF65-F5344CB8AC3E}">
        <p14:creationId xmlns:p14="http://schemas.microsoft.com/office/powerpoint/2010/main" val="377596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4A4EF07-E684-4CAC-AFAF-F028363DF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620688"/>
            <a:ext cx="7315200" cy="6008712"/>
          </a:xfrm>
        </p:spPr>
        <p:txBody>
          <a:bodyPr/>
          <a:lstStyle/>
          <a:p>
            <a:r>
              <a:rPr lang="ru-RU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Создавая коллекцию, мы попытались заглянуть в будущее, опираясь на свои эмоции, которые отображают окружающую нас действительность с её постоянными изменениями и неопределённостью. Снова и снова переживаем события прошлого, наполняя их особым смыслом, сохраняя связь между видимым и незримым, между прошлым и настоящим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036B36-E698-4D81-B691-9A4A8F0CFB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52936"/>
            <a:ext cx="3960440" cy="364627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DE4D21-1750-445B-9985-888D272436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838" y="2852935"/>
            <a:ext cx="3933633" cy="364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111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324643-6EC8-4527-A87D-4603DD83B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88640"/>
            <a:ext cx="7185992" cy="1080120"/>
          </a:xfrm>
        </p:spPr>
        <p:txBody>
          <a:bodyPr/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ждёт нас впереди? </a:t>
            </a:r>
            <a:br>
              <a:rPr lang="ru-RU" b="1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B2FEF4-1375-41A9-A667-857CB6FA2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052736"/>
            <a:ext cx="7315200" cy="5904656"/>
          </a:xfrm>
        </p:spPr>
        <p:txBody>
          <a:bodyPr/>
          <a:lstStyle/>
          <a:p>
            <a:r>
              <a:rPr lang="ru-RU" sz="1800" b="1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Может быть, сдержанная, безупречная классика с четкими линиями, строгая и лаконичная. Она применима и на «красной дорожке», и легко интегрируется в повседневности. 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09FA65-F1A5-4028-968C-32ED40C57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610" y="2132856"/>
            <a:ext cx="4887571" cy="462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349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4E1DE29-FC66-4FC3-AA65-0B4CB4EB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548680"/>
            <a:ext cx="7315200" cy="5360640"/>
          </a:xfrm>
        </p:spPr>
        <p:txBody>
          <a:bodyPr/>
          <a:lstStyle/>
          <a:p>
            <a:r>
              <a:rPr lang="ru-RU" sz="1800" b="1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может, хаос, принимающий стихийные, шокирующие черты, с чрезмерностью красок и форм? Достаточно небольшой смены  декораций - и всё сразу может измениться : ход времени, жизни и поток эмоций.</a:t>
            </a:r>
          </a:p>
          <a:p>
            <a:endParaRPr lang="ru-RU" i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6A1653-5742-498A-8CCC-7E4FAD8C97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241044"/>
            <a:ext cx="7200800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678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3129BF6-6AC6-483F-98A6-3D4EB392A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332656"/>
            <a:ext cx="7315200" cy="6296744"/>
          </a:xfrm>
        </p:spPr>
        <p:txBody>
          <a:bodyPr/>
          <a:lstStyle/>
          <a:p>
            <a:r>
              <a:rPr lang="ru-RU" sz="1800" b="1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может быть, впереди трансформация под реальность? Привлечение в нашу жизнь высоких технологий и современных материалов аккумулирует космический и компьютерный стили? Современная жизнь всё больше смешивается с виртуальным миром, вызывая новые, свежие эмоции, о которых мы и не думали. 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68ED54-CCC2-443B-A817-1E5468AB4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276872"/>
            <a:ext cx="6552728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784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853F882-3121-4C7B-800C-608300740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404664"/>
            <a:ext cx="7315200" cy="5904656"/>
          </a:xfrm>
        </p:spPr>
        <p:txBody>
          <a:bodyPr/>
          <a:lstStyle/>
          <a:p>
            <a:r>
              <a:rPr lang="ru-RU" sz="1800" b="1" dirty="0">
                <a:solidFill>
                  <a:schemeClr val="bg2">
                    <a:lumMod val="50000"/>
                  </a:schemeClr>
                </a:solidFill>
              </a:rPr>
              <a:t>Экологические, натуральные, максимально естественные материалы и образы, которые, казалось бы, ушли из нашей жизни, но остаются в памяти для того, чтобы в один прекрасный момент они могли выйти в свет, и поразить всех своей красотой, неповторимостью и естественностью.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CFA60D-2688-4150-95BC-94B5A440EE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2060848"/>
            <a:ext cx="8136904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719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765C426-0CB4-4553-8CC1-990F475E1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836712"/>
            <a:ext cx="7315200" cy="5792688"/>
          </a:xfrm>
        </p:spPr>
        <p:txBody>
          <a:bodyPr/>
          <a:lstStyle/>
          <a:p>
            <a:r>
              <a:rPr lang="ru-RU" sz="1800" b="1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Возможность наблюдать, анализировать, использовать опыт и профессиональное чутьё  дают нам надежду… 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7F4A2D5-DA07-4D5B-BAF7-EACBFC3DC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280920" cy="50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192419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-24">
  <a:themeElements>
    <a:clrScheme name="">
      <a:dk1>
        <a:srgbClr val="808080"/>
      </a:dk1>
      <a:lt1>
        <a:srgbClr val="FFFFFF"/>
      </a:lt1>
      <a:dk2>
        <a:srgbClr val="FFFFFF"/>
      </a:dk2>
      <a:lt2>
        <a:srgbClr val="0120BD"/>
      </a:lt2>
      <a:accent1>
        <a:srgbClr val="C300E6"/>
      </a:accent1>
      <a:accent2>
        <a:srgbClr val="F96F1C"/>
      </a:accent2>
      <a:accent3>
        <a:srgbClr val="FFFFFF"/>
      </a:accent3>
      <a:accent4>
        <a:srgbClr val="6C6C6C"/>
      </a:accent4>
      <a:accent5>
        <a:srgbClr val="DEAAF0"/>
      </a:accent5>
      <a:accent6>
        <a:srgbClr val="E26418"/>
      </a:accent6>
      <a:hlink>
        <a:srgbClr val="FFBF07"/>
      </a:hlink>
      <a:folHlink>
        <a:srgbClr val="5F5F5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188</TotalTime>
  <Words>278</Words>
  <Application>Microsoft Office PowerPoint</Application>
  <PresentationFormat>Экран (4:3)</PresentationFormat>
  <Paragraphs>12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Microsoft Sans Serif</vt:lpstr>
      <vt:lpstr>powerpoint-template-24</vt:lpstr>
      <vt:lpstr>Мы представляем будущее</vt:lpstr>
      <vt:lpstr>Презентация PowerPoint</vt:lpstr>
      <vt:lpstr>Мода меняется в зависимости от складывающихся обстоятельств в мире, развития науки и технического прогресса.  </vt:lpstr>
      <vt:lpstr>Презентация PowerPoint</vt:lpstr>
      <vt:lpstr>Что ждёт нас впереди?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Templates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представляем будущее</dc:title>
  <dc:creator>Alenchik Alenchik</dc:creator>
  <cp:lastModifiedBy>Alenchik Alenchik</cp:lastModifiedBy>
  <cp:revision>15</cp:revision>
  <dcterms:created xsi:type="dcterms:W3CDTF">2023-01-31T11:23:48Z</dcterms:created>
  <dcterms:modified xsi:type="dcterms:W3CDTF">2023-01-31T15:10:41Z</dcterms:modified>
</cp:coreProperties>
</file>