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6" r:id="rId3"/>
    <p:sldId id="260" r:id="rId4"/>
    <p:sldId id="259" r:id="rId5"/>
    <p:sldId id="257" r:id="rId6"/>
    <p:sldId id="258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016" y="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089"/>
            <a:ext cx="9717415" cy="14577585"/>
          </a:xfrm>
        </p:spPr>
      </p:pic>
      <p:sp>
        <p:nvSpPr>
          <p:cNvPr id="5" name="TextBox 4"/>
          <p:cNvSpPr txBox="1"/>
          <p:nvPr/>
        </p:nvSpPr>
        <p:spPr>
          <a:xfrm>
            <a:off x="5652120" y="2204864"/>
            <a:ext cx="3600400" cy="313932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Величие </a:t>
            </a:r>
            <a:r>
              <a:rPr lang="ru-RU" b="1" dirty="0" smtClean="0">
                <a:solidFill>
                  <a:srgbClr val="FF0000"/>
                </a:solidFill>
              </a:rPr>
              <a:t>всякого ремесла, быть может, прежде всего в том и состоит, что оно объединяет людей: ибо ничего нет в мире </a:t>
            </a:r>
            <a:r>
              <a:rPr lang="ru-RU" b="1" dirty="0" err="1" smtClean="0">
                <a:solidFill>
                  <a:srgbClr val="FF0000"/>
                </a:solidFill>
              </a:rPr>
              <a:t>драгоценнее</a:t>
            </a:r>
            <a:r>
              <a:rPr lang="ru-RU" b="1" dirty="0" smtClean="0">
                <a:solidFill>
                  <a:srgbClr val="FF0000"/>
                </a:solidFill>
              </a:rPr>
              <a:t> уз, соединяющих человека с человеком.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Антуан </a:t>
            </a:r>
            <a:r>
              <a:rPr lang="ru-RU" b="1" dirty="0" smtClean="0">
                <a:solidFill>
                  <a:srgbClr val="FF0000"/>
                </a:solidFill>
              </a:rPr>
              <a:t>де </a:t>
            </a:r>
            <a:r>
              <a:rPr lang="ru-RU" b="1" dirty="0" err="1" smtClean="0">
                <a:solidFill>
                  <a:srgbClr val="FF0000"/>
                </a:solidFill>
              </a:rPr>
              <a:t>Сент</a:t>
            </a:r>
            <a:r>
              <a:rPr lang="ru-RU" b="1" dirty="0" smtClean="0">
                <a:solidFill>
                  <a:srgbClr val="FF0000"/>
                </a:solidFill>
              </a:rPr>
              <a:t> - Экзюпери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" y="0"/>
            <a:ext cx="910273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066" y="2779445"/>
            <a:ext cx="6156176" cy="41037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11560" y="17728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МЫ ПРЕДСТАВЛЯЕМ БУДУЩЕЕ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90109"/>
            <a:ext cx="9396536" cy="14096218"/>
          </a:xfrm>
        </p:spPr>
      </p:pic>
      <p:sp>
        <p:nvSpPr>
          <p:cNvPr id="5" name="Прямоугольник 4"/>
          <p:cNvSpPr/>
          <p:nvPr/>
        </p:nvSpPr>
        <p:spPr>
          <a:xfrm>
            <a:off x="6983760" y="3501008"/>
            <a:ext cx="21602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Для человека, находящегося под влиянием энергии стиля необычности, креатива и эпатажа, </a:t>
            </a:r>
            <a:r>
              <a:rPr lang="ru-RU" dirty="0" err="1">
                <a:solidFill>
                  <a:schemeClr val="bg1"/>
                </a:solidFill>
              </a:rPr>
              <a:t>Нюд</a:t>
            </a:r>
            <a:r>
              <a:rPr lang="ru-RU" dirty="0">
                <a:solidFill>
                  <a:schemeClr val="bg1"/>
                </a:solidFill>
              </a:rPr>
              <a:t> кажется - каким то </a:t>
            </a:r>
            <a:r>
              <a:rPr lang="ru-RU" dirty="0" smtClean="0">
                <a:solidFill>
                  <a:schemeClr val="bg1"/>
                </a:solidFill>
              </a:rPr>
              <a:t>странновато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err="1">
                <a:solidFill>
                  <a:schemeClr val="bg1"/>
                </a:solidFill>
              </a:rPr>
              <a:t>чудоковатым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6663CE"/>
              </a:clrFrom>
              <a:clrTo>
                <a:srgbClr val="6663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480" y="0"/>
            <a:ext cx="4682536" cy="7024509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7"/>
            <a:ext cx="4028783" cy="6043781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0688"/>
            <a:ext cx="4028783" cy="6043781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80728"/>
            <a:ext cx="4028783" cy="6043781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4028783" cy="6043781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2816"/>
            <a:ext cx="4028783" cy="6043781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465"/>
            <a:ext cx="4028783" cy="6043781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405AA4"/>
              </a:clrFrom>
              <a:clrTo>
                <a:srgbClr val="405AA4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89" y="-171400"/>
            <a:ext cx="5687155" cy="85315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1808" y="5229200"/>
            <a:ext cx="2471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Если радуга долго </a:t>
            </a:r>
            <a:r>
              <a:rPr lang="ru-RU" b="1" dirty="0" smtClean="0">
                <a:solidFill>
                  <a:srgbClr val="FFC000"/>
                </a:solidFill>
              </a:rPr>
              <a:t>держится </a:t>
            </a:r>
            <a:r>
              <a:rPr lang="ru-RU" b="1" dirty="0" smtClean="0">
                <a:solidFill>
                  <a:srgbClr val="FFC000"/>
                </a:solidFill>
              </a:rPr>
              <a:t>на нее перестают смотреть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2055"/>
            <a:ext cx="4892879" cy="734005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95530"/>
            <a:ext cx="457154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808" y="836712"/>
            <a:ext cx="2707333" cy="4524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Наша коллекция – это </a:t>
            </a:r>
            <a:r>
              <a:rPr lang="ru-RU" sz="2400" dirty="0" err="1" smtClean="0"/>
              <a:t>коллаборация</a:t>
            </a:r>
            <a:r>
              <a:rPr lang="ru-RU" sz="2400" dirty="0" smtClean="0"/>
              <a:t> внутреннего и внешнего. </a:t>
            </a:r>
          </a:p>
          <a:p>
            <a:r>
              <a:rPr lang="ru-RU" sz="2400" dirty="0"/>
              <a:t> </a:t>
            </a:r>
          </a:p>
          <a:p>
            <a:r>
              <a:rPr lang="ru-RU" sz="2400" dirty="0" smtClean="0"/>
              <a:t>Образы – это тест для зрителя, соединение двух потоков энергии: неординарности и </a:t>
            </a:r>
            <a:r>
              <a:rPr lang="ru-RU" sz="2400" dirty="0" err="1" smtClean="0"/>
              <a:t>зауряности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5773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" y="32374"/>
            <a:ext cx="4563374" cy="68457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B4AFCB"/>
              </a:clrFrom>
              <a:clrTo>
                <a:srgbClr val="B4AFC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40768"/>
            <a:ext cx="4493796" cy="6741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5301208"/>
            <a:ext cx="1850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БЫТЬ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9452" y="5371790"/>
            <a:ext cx="4065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А НЕ КАЗАТЬСЯ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5082" y="4869160"/>
            <a:ext cx="529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-</a:t>
            </a:r>
            <a:endParaRPr lang="ru-RU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9" y="-3339752"/>
            <a:ext cx="9861431" cy="14793630"/>
          </a:xfrm>
        </p:spPr>
      </p:pic>
      <p:sp>
        <p:nvSpPr>
          <p:cNvPr id="5" name="TextBox 4"/>
          <p:cNvSpPr txBox="1"/>
          <p:nvPr/>
        </p:nvSpPr>
        <p:spPr>
          <a:xfrm>
            <a:off x="6732240" y="404664"/>
            <a:ext cx="2487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МЫ ПРЕДСТАВЛЯЕМ БУДУЩЕЕ</a:t>
            </a: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БЕЗ стереотипов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БЕЗ шаблонов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БЕЗ границ (как внутренних , так и внешних)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4139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" y="0"/>
            <a:ext cx="10307580" cy="6871033"/>
          </a:xfrm>
        </p:spPr>
      </p:pic>
      <p:sp>
        <p:nvSpPr>
          <p:cNvPr id="5" name="TextBox 4"/>
          <p:cNvSpPr txBox="1"/>
          <p:nvPr/>
        </p:nvSpPr>
        <p:spPr>
          <a:xfrm>
            <a:off x="323528" y="548680"/>
            <a:ext cx="23762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Будущее – это МЫ </a:t>
            </a:r>
          </a:p>
          <a:p>
            <a:endParaRPr lang="ru-RU" sz="2800" b="1" dirty="0" smtClean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FF00"/>
                </a:solidFill>
              </a:rPr>
              <a:t>в этой точке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b="1" dirty="0" smtClean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FF00"/>
                </a:solidFill>
              </a:rPr>
              <a:t>в этом времени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b="1" dirty="0" smtClean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FF00"/>
                </a:solidFill>
              </a:rPr>
              <a:t> в этом взгляде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158</TotalTime>
  <Words>132</Words>
  <Application>Microsoft Office PowerPoint</Application>
  <PresentationFormat>Экран (4:3)</PresentationFormat>
  <Paragraphs>29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 Astafeava</dc:creator>
  <cp:lastModifiedBy>Ekaterina Astafeava</cp:lastModifiedBy>
  <cp:revision>11</cp:revision>
  <dcterms:created xsi:type="dcterms:W3CDTF">2023-01-30T09:21:42Z</dcterms:created>
  <dcterms:modified xsi:type="dcterms:W3CDTF">2023-01-30T12:23:17Z</dcterms:modified>
</cp:coreProperties>
</file>