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8" r:id="rId2"/>
    <p:sldId id="259" r:id="rId3"/>
    <p:sldId id="257" r:id="rId4"/>
    <p:sldId id="256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E546D-97B3-4141-B32E-D0B9522B179A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EF3E-085B-434B-83AE-21841A35CE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7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EF3E-085B-434B-83AE-21841A35CED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EF3E-085B-434B-83AE-21841A35CED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08712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«МЫ ЕСТЬ БУДУЩЕЕ»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6563072" cy="4672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Основная</a:t>
            </a:r>
            <a:r>
              <a:rPr lang="ru-RU" dirty="0" smtClean="0"/>
              <a:t> </a:t>
            </a:r>
            <a:r>
              <a:rPr lang="ru-RU" dirty="0" smtClean="0"/>
              <a:t>идея в том ,чтобы показать </a:t>
            </a:r>
            <a:r>
              <a:rPr lang="ru-RU" dirty="0" smtClean="0"/>
              <a:t> </a:t>
            </a:r>
            <a:r>
              <a:rPr lang="ru-RU" dirty="0" smtClean="0"/>
              <a:t>профессиональный </a:t>
            </a:r>
            <a:r>
              <a:rPr lang="ru-RU" dirty="0" smtClean="0"/>
              <a:t>сервис </a:t>
            </a:r>
            <a:r>
              <a:rPr lang="en-US" dirty="0" err="1" smtClean="0"/>
              <a:t>Estel</a:t>
            </a:r>
            <a:r>
              <a:rPr lang="en-US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будущем.А</a:t>
            </a:r>
            <a:r>
              <a:rPr lang="ru-RU" dirty="0" smtClean="0"/>
              <a:t> именно – то как будут обучать наши технологи (</a:t>
            </a:r>
            <a:r>
              <a:rPr lang="ru-RU" dirty="0" err="1" smtClean="0"/>
              <a:t>голонхеты</a:t>
            </a:r>
            <a:r>
              <a:rPr lang="ru-RU" dirty="0" smtClean="0"/>
              <a:t> в </a:t>
            </a:r>
            <a:r>
              <a:rPr lang="ru-RU" dirty="0" smtClean="0"/>
              <a:t>будущем),</a:t>
            </a:r>
            <a:r>
              <a:rPr lang="ru-RU" dirty="0" smtClean="0"/>
              <a:t>как они будут  выглядеть, какие у них будут </a:t>
            </a:r>
            <a:r>
              <a:rPr lang="ru-RU" dirty="0" err="1" smtClean="0"/>
              <a:t>сверхспособности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sz="1700" dirty="0" smtClean="0"/>
              <a:t>      И наконец-то, у них появится студия в г. Омске.*</a:t>
            </a:r>
          </a:p>
          <a:p>
            <a:r>
              <a:rPr lang="ru-RU" dirty="0"/>
              <a:t> </a:t>
            </a:r>
            <a:r>
              <a:rPr lang="ru-RU" dirty="0" smtClean="0"/>
              <a:t>Мы надеемся, что доступность онлайн и </a:t>
            </a:r>
            <a:r>
              <a:rPr lang="ru-RU" dirty="0" err="1" smtClean="0"/>
              <a:t>оффлайн</a:t>
            </a:r>
            <a:r>
              <a:rPr lang="ru-RU" dirty="0" smtClean="0"/>
              <a:t> обучения будет на высшем уровне.</a:t>
            </a:r>
          </a:p>
          <a:p>
            <a:r>
              <a:rPr lang="ru-RU" dirty="0"/>
              <a:t> </a:t>
            </a:r>
            <a:r>
              <a:rPr lang="ru-RU" dirty="0" smtClean="0"/>
              <a:t>Любой желающий получить новые знания в парикмахерской сфере сможет с лёгкостью телепортироваться в нашу студию. Выбор будет возможен в онлайн режиме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как </a:t>
            </a:r>
            <a:r>
              <a:rPr lang="ru-RU" dirty="0" smtClean="0"/>
              <a:t>в видео игре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ru-RU" dirty="0" smtClean="0"/>
              <a:t>просмотром </a:t>
            </a:r>
            <a:r>
              <a:rPr lang="en-US" dirty="0" smtClean="0"/>
              <a:t>skills</a:t>
            </a:r>
            <a:r>
              <a:rPr lang="ru-RU" dirty="0" smtClean="0"/>
              <a:t> </a:t>
            </a:r>
            <a:r>
              <a:rPr lang="ru-RU" dirty="0" err="1" smtClean="0"/>
              <a:t>голонхета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864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408712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«МЫ ЕСТЬ БУДУЩЕЕ»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6563072" cy="467217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В качестве основного цвета в одежде </a:t>
            </a:r>
            <a:r>
              <a:rPr lang="ru-RU" dirty="0" smtClean="0"/>
              <a:t>был выбран </a:t>
            </a:r>
            <a:r>
              <a:rPr lang="ru-RU" dirty="0" smtClean="0"/>
              <a:t>«цвет серебра».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Ассирии и Вавилоне </a:t>
            </a:r>
            <a:r>
              <a:rPr lang="ru-RU" b="1" dirty="0"/>
              <a:t>серебро</a:t>
            </a:r>
            <a:r>
              <a:rPr lang="ru-RU" dirty="0"/>
              <a:t> считалось священным металлом и являлось символом Луны. Название </a:t>
            </a:r>
            <a:r>
              <a:rPr lang="ru-RU" b="1" dirty="0"/>
              <a:t>серебро</a:t>
            </a:r>
            <a:r>
              <a:rPr lang="ru-RU" dirty="0"/>
              <a:t> происходит от санскритского слова - </a:t>
            </a:r>
            <a:r>
              <a:rPr lang="ru-RU" dirty="0" err="1"/>
              <a:t>аргента</a:t>
            </a:r>
            <a:r>
              <a:rPr lang="ru-RU" dirty="0"/>
              <a:t>, что значит светлый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В нашей галактике </a:t>
            </a:r>
            <a:r>
              <a:rPr lang="ru-RU" dirty="0" err="1" smtClean="0"/>
              <a:t>голонхеты</a:t>
            </a:r>
            <a:r>
              <a:rPr lang="ru-RU" dirty="0" smtClean="0"/>
              <a:t>  - это светлые и священные магистры, обладающие великим</a:t>
            </a:r>
            <a:r>
              <a:rPr lang="ru-RU" dirty="0"/>
              <a:t>и</a:t>
            </a:r>
            <a:r>
              <a:rPr lang="ru-RU" dirty="0" smtClean="0"/>
              <a:t> знаниями  </a:t>
            </a:r>
            <a:r>
              <a:rPr lang="en-US" dirty="0" err="1" smtClean="0"/>
              <a:t>Estel</a:t>
            </a:r>
            <a:r>
              <a:rPr lang="en-US" dirty="0" smtClean="0"/>
              <a:t>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Укладки выполнены в стиле </a:t>
            </a:r>
            <a:r>
              <a:rPr lang="en-US" dirty="0" smtClean="0"/>
              <a:t>Slick Back.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7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err="1" smtClean="0"/>
              <a:t>Голонхет</a:t>
            </a:r>
            <a:r>
              <a:rPr lang="ru-RU" i="1" dirty="0" smtClean="0"/>
              <a:t>  </a:t>
            </a:r>
            <a:r>
              <a:rPr lang="ru-RU" i="1" dirty="0" smtClean="0"/>
              <a:t>в стиле «Луна» </a:t>
            </a:r>
            <a:endParaRPr lang="ru-RU" i="1" dirty="0"/>
          </a:p>
        </p:txBody>
      </p:sp>
      <p:pic>
        <p:nvPicPr>
          <p:cNvPr id="1026" name="Picture 2" descr="C:\Users\n_fedotova\Desktop\Мы представляем будущее\Люда\DSC_1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556792"/>
            <a:ext cx="2160240" cy="303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9b312ae7e3e891d2b8bfffa89863730ea031c453-8497356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0446"/>
            <a:ext cx="3851920" cy="21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7867"/>
            <a:ext cx="1728192" cy="271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700808"/>
            <a:ext cx="65527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Луна</a:t>
            </a:r>
            <a:r>
              <a:rPr lang="ru-RU" dirty="0"/>
              <a:t>. </a:t>
            </a:r>
            <a:r>
              <a:rPr lang="ru-RU" u="sng" dirty="0"/>
              <a:t>Цвета</a:t>
            </a:r>
            <a:r>
              <a:rPr lang="ru-RU" dirty="0"/>
              <a:t>: белый, серебристый, бледные оттенки основных цветов, </a:t>
            </a:r>
            <a:endParaRPr lang="ru-RU" dirty="0" smtClean="0"/>
          </a:p>
          <a:p>
            <a:r>
              <a:rPr lang="ru-RU" dirty="0" smtClean="0"/>
              <a:t>жемчужный</a:t>
            </a:r>
            <a:r>
              <a:rPr lang="ru-RU" dirty="0"/>
              <a:t>, бледно-зеленый. </a:t>
            </a:r>
          </a:p>
        </p:txBody>
      </p:sp>
    </p:spTree>
    <p:extLst>
      <p:ext uri="{BB962C8B-B14F-4D97-AF65-F5344CB8AC3E}">
        <p14:creationId xmlns:p14="http://schemas.microsoft.com/office/powerpoint/2010/main" val="37732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04864" y="-1899592"/>
            <a:ext cx="648072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124745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                       </a:t>
            </a:r>
            <a:r>
              <a:rPr lang="ru-RU" sz="3200" i="1" dirty="0" err="1" smtClean="0">
                <a:solidFill>
                  <a:schemeClr val="bg1">
                    <a:lumMod val="50000"/>
                  </a:schemeClr>
                </a:solidFill>
              </a:rPr>
              <a:t>Голонхет</a:t>
            </a: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в стиле «Юпитер</a:t>
            </a: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»  </a:t>
            </a:r>
            <a:endParaRPr lang="ru-RU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67335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Юпитер</a:t>
            </a:r>
            <a:r>
              <a:rPr lang="ru-RU" b="1" dirty="0"/>
              <a:t> .</a:t>
            </a:r>
            <a:r>
              <a:rPr lang="ru-RU" dirty="0"/>
              <a:t> </a:t>
            </a:r>
            <a:r>
              <a:rPr lang="ru-RU" u="sng" dirty="0"/>
              <a:t>Цвет</a:t>
            </a:r>
            <a:r>
              <a:rPr lang="ru-RU" dirty="0"/>
              <a:t>: пурпурный или синий – </a:t>
            </a:r>
            <a:r>
              <a:rPr lang="ru-RU" dirty="0" smtClean="0"/>
              <a:t>королевский, </a:t>
            </a:r>
          </a:p>
          <a:p>
            <a:r>
              <a:rPr lang="ru-RU" dirty="0" smtClean="0"/>
              <a:t>пурпур, индиго, лазурный.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1" y="3573016"/>
            <a:ext cx="3068066" cy="2609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32" y="0"/>
            <a:ext cx="5039693" cy="229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94" y="2592288"/>
            <a:ext cx="2529386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4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04864" y="-1899592"/>
            <a:ext cx="648072" cy="17281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124745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                       </a:t>
            </a:r>
            <a:r>
              <a:rPr lang="ru-RU" sz="3200" i="1" dirty="0" err="1" smtClean="0">
                <a:solidFill>
                  <a:schemeClr val="bg1">
                    <a:lumMod val="50000"/>
                  </a:schemeClr>
                </a:solidFill>
              </a:rPr>
              <a:t>Голонхет</a:t>
            </a: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в стиле «Нептун</a:t>
            </a:r>
            <a:r>
              <a:rPr lang="ru-RU" sz="3200" i="1" dirty="0" smtClean="0">
                <a:solidFill>
                  <a:schemeClr val="bg1">
                    <a:lumMod val="50000"/>
                  </a:schemeClr>
                </a:solidFill>
              </a:rPr>
              <a:t>»  </a:t>
            </a:r>
            <a:endParaRPr lang="ru-RU" sz="3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67335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/>
              <a:t>Нептун</a:t>
            </a:r>
            <a:r>
              <a:rPr lang="ru-RU" b="1" dirty="0"/>
              <a:t> .</a:t>
            </a:r>
            <a:r>
              <a:rPr lang="ru-RU" dirty="0"/>
              <a:t> </a:t>
            </a:r>
            <a:r>
              <a:rPr lang="ru-RU" u="sng" dirty="0"/>
              <a:t>Цвет</a:t>
            </a:r>
            <a:r>
              <a:rPr lang="ru-RU" dirty="0"/>
              <a:t>: фиолетовый, переходы и полутона, любой неопределимый словами. 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632" y="0"/>
            <a:ext cx="5039693" cy="2292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88420"/>
            <a:ext cx="4752528" cy="26488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99022"/>
            <a:ext cx="2105673" cy="293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1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Голонхет</a:t>
            </a:r>
            <a:r>
              <a:rPr lang="ru-RU" dirty="0" smtClean="0"/>
              <a:t> в стиле  </a:t>
            </a:r>
            <a:r>
              <a:rPr lang="ru-RU" dirty="0" smtClean="0"/>
              <a:t>«Уран»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b="1" u="sng" dirty="0" err="1" smtClean="0"/>
              <a:t>Уран</a:t>
            </a:r>
            <a:r>
              <a:rPr lang="ru-RU" sz="2000" dirty="0" err="1" smtClean="0"/>
              <a:t>.Цвет</a:t>
            </a:r>
            <a:r>
              <a:rPr lang="ru-RU" sz="2000" dirty="0" smtClean="0"/>
              <a:t>: </a:t>
            </a:r>
            <a:r>
              <a:rPr lang="ru-RU" sz="2000" dirty="0"/>
              <a:t>голубой, также все контрастные сочетания, пересечение разноцветных полос и разводов с металлическим отливом</a:t>
            </a:r>
            <a:r>
              <a:rPr lang="ru-RU" sz="2000" dirty="0" smtClean="0"/>
              <a:t>-оранжевый </a:t>
            </a:r>
            <a:r>
              <a:rPr lang="ru-RU" sz="2000" dirty="0"/>
              <a:t>с оттенками.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94" y="2420888"/>
            <a:ext cx="2577454" cy="38610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126"/>
            <a:ext cx="3385170" cy="338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5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0640"/>
          </a:xfrm>
        </p:spPr>
        <p:txBody>
          <a:bodyPr>
            <a:normAutofit/>
          </a:bodyPr>
          <a:lstStyle/>
          <a:p>
            <a:r>
              <a:rPr lang="ru-RU" dirty="0" smtClean="0"/>
              <a:t>Мы будем рады видеть Вас в нашей межгалактической студии!</a:t>
            </a:r>
            <a:endParaRPr lang="ru-RU" dirty="0"/>
          </a:p>
        </p:txBody>
      </p:sp>
      <p:sp>
        <p:nvSpPr>
          <p:cNvPr id="5" name="Сердце 4"/>
          <p:cNvSpPr/>
          <p:nvPr/>
        </p:nvSpPr>
        <p:spPr>
          <a:xfrm>
            <a:off x="7308304" y="5229200"/>
            <a:ext cx="1008112" cy="9144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78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119</TotalTime>
  <Words>187</Words>
  <Application>Microsoft Office PowerPoint</Application>
  <PresentationFormat>Экран (4:3)</PresentationFormat>
  <Paragraphs>25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Официальная</vt:lpstr>
      <vt:lpstr>«МЫ ЕСТЬ БУДУЩЕЕ»</vt:lpstr>
      <vt:lpstr>«МЫ ЕСТЬ БУДУЩЕЕ»</vt:lpstr>
      <vt:lpstr>Голонхет  в стиле «Луна» </vt:lpstr>
      <vt:lpstr>           </vt:lpstr>
      <vt:lpstr>           </vt:lpstr>
      <vt:lpstr>Голонхет в стиле  «Уран»</vt:lpstr>
      <vt:lpstr>Мы будем рады видеть Вас в нашей межгалактической студии!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«МЫ ЕСТЬ БУДУЩЕЕ»</dc:title>
  <dc:creator>Наталья Федотова</dc:creator>
  <cp:lastModifiedBy>Наталья Федотова</cp:lastModifiedBy>
  <cp:revision>17</cp:revision>
  <dcterms:created xsi:type="dcterms:W3CDTF">2023-01-30T10:24:03Z</dcterms:created>
  <dcterms:modified xsi:type="dcterms:W3CDTF">2023-01-30T16:42:09Z</dcterms:modified>
</cp:coreProperties>
</file>