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50" d="100"/>
          <a:sy n="50" d="100"/>
        </p:scale>
        <p:origin x="-2736" y="-139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30.01.2023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30.01.2023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30.01.2023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30.01.2023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30.01.2023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30.01.2023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30.01.2023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051720"/>
            <a:ext cx="12007080" cy="1801062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395686" y="0"/>
            <a:ext cx="336089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>
                <a:solidFill>
                  <a:schemeClr val="bg1"/>
                </a:solidFill>
              </a:rPr>
              <a:t>Мы представляем будущее</a:t>
            </a:r>
            <a:r>
              <a:rPr lang="ru-RU" sz="3200" b="1" dirty="0" smtClean="0">
                <a:solidFill>
                  <a:schemeClr val="bg1"/>
                </a:solidFill>
              </a:rPr>
              <a:t>.</a:t>
            </a:r>
          </a:p>
          <a:p>
            <a:r>
              <a:rPr lang="ru-RU" sz="3200" b="1" dirty="0" smtClean="0">
                <a:solidFill>
                  <a:schemeClr val="bg1"/>
                </a:solidFill>
              </a:rPr>
              <a:t> </a:t>
            </a:r>
            <a:r>
              <a:rPr lang="ru-RU" sz="3200" b="1" dirty="0">
                <a:solidFill>
                  <a:schemeClr val="bg1"/>
                </a:solidFill>
              </a:rPr>
              <a:t>Каждый по своему, </a:t>
            </a:r>
            <a:endParaRPr lang="ru-RU" sz="3200" b="1" dirty="0" smtClean="0">
              <a:solidFill>
                <a:schemeClr val="bg1"/>
              </a:solidFill>
            </a:endParaRPr>
          </a:p>
          <a:p>
            <a:r>
              <a:rPr lang="ru-RU" sz="3200" b="1" dirty="0" smtClean="0">
                <a:solidFill>
                  <a:schemeClr val="bg1"/>
                </a:solidFill>
              </a:rPr>
              <a:t>но </a:t>
            </a:r>
            <a:r>
              <a:rPr lang="ru-RU" sz="3200" b="1" dirty="0">
                <a:solidFill>
                  <a:schemeClr val="bg1"/>
                </a:solidFill>
              </a:rPr>
              <a:t>обязательно каждый из нас там есть.</a:t>
            </a:r>
            <a:br>
              <a:rPr lang="ru-RU" sz="3200" b="1" dirty="0">
                <a:solidFill>
                  <a:schemeClr val="bg1"/>
                </a:solidFill>
              </a:rPr>
            </a:br>
            <a:endParaRPr lang="ru-RU" sz="32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8476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67544" y="562033"/>
            <a:ext cx="2736304" cy="2585323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dirty="0"/>
              <a:t>И обязательно наше будущее доброе, светлое. Непременно, двигаясь вперед, мы берем с собой все самое лучшее, а лучшее всегда опирается на традиции прошлого, на опыт..</a:t>
            </a:r>
            <a:br>
              <a:rPr lang="ru-RU" dirty="0"/>
            </a:br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3968" y="116632"/>
            <a:ext cx="4572000" cy="68580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385486369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404664"/>
            <a:ext cx="2718048" cy="2031325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dirty="0"/>
              <a:t>Создавая коллекцию образов, мы хотели подчеркнуть индивидуальность, уникальность и неповторимость каждого из нас. </a:t>
            </a:r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7944" y="0"/>
            <a:ext cx="457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000095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596408" y="4542780"/>
            <a:ext cx="4572000" cy="2308324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r>
              <a:rPr lang="ru-RU" dirty="0"/>
              <a:t>Мы выбираем разные стили в одежде, любим яркие цвета или предпочитаем классику. Носим короткие или длинные волосы. Мы разные! Но каждый из нас есть в будущем. И каждый уникален, важен и дорог!</a:t>
            </a:r>
          </a:p>
          <a:p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08" y="0"/>
            <a:ext cx="457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4051416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104</Words>
  <Application>Microsoft Office PowerPoint</Application>
  <PresentationFormat>Экран (4:3)</PresentationFormat>
  <Paragraphs>7</Paragraphs>
  <Slides>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</vt:i4>
      </vt:variant>
    </vt:vector>
  </HeadingPairs>
  <TitlesOfParts>
    <vt:vector size="5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cp:lastModifiedBy>Ekaterina Astafeava</cp:lastModifiedBy>
  <cp:revision>1</cp:revision>
  <dcterms:modified xsi:type="dcterms:W3CDTF">2023-01-30T16:00:23Z</dcterms:modified>
</cp:coreProperties>
</file>