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jMB5FL2Y0c+xCf/xCqgs3bLL/f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"/>
            <a:ext cx="9322599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0250"/>
            <a:ext cx="9144000" cy="556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72641">
            <a:off x="1239724" y="331013"/>
            <a:ext cx="12339827" cy="436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6437" y="-93450"/>
            <a:ext cx="9144001" cy="53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86900"/>
            <a:ext cx="4071549" cy="54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8600"/>
            <a:ext cx="9296400" cy="56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72650"/>
            <a:ext cx="9143999" cy="58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58400"/>
            <a:ext cx="9296400" cy="63579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 txBox="1"/>
          <p:nvPr/>
        </p:nvSpPr>
        <p:spPr>
          <a:xfrm>
            <a:off x="0" y="2030044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3367139"/>
            <a:ext cx="9144003" cy="223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259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" y="-12"/>
            <a:ext cx="43934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6554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6"/>
          <p:cNvSpPr txBox="1"/>
          <p:nvPr/>
        </p:nvSpPr>
        <p:spPr>
          <a:xfrm>
            <a:off x="1804328" y="3749716"/>
            <a:ext cx="9144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Безмерная красота природы доступна каждому.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Никто не может думать о том, что бы забрать домой </a:t>
            </a:r>
            <a:r>
              <a:rPr b="1" lang="ru"/>
              <a:t>восход или закат…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                                            (Тициано Терцани)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400"/>
            <a:ext cx="9144000" cy="54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-152406"/>
            <a:ext cx="3782201" cy="547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10725"/>
            <a:ext cx="9144000" cy="56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8809"/>
            <a:ext cx="9144003" cy="420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2400"/>
            <a:ext cx="9143999" cy="54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