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4012B4-376C-8FF4-03AE-B0DC9AAF27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Мы представляем будущее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BD002F-213C-9FC1-9F22-69EE9DBDD4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ESTEL SARATOV STUDIO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092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43879A-4A5C-3813-C25B-F48EA9BAF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Равновесие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2440A3-D42F-F08C-F90A-672F60558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Душевное равновесие – это состояние души, которое необходимо для счастья. В этом состоянии человек способен продуктивно работать, получать удовольствие от общения с близкими, заниматься творчеством. Душевное спокойствие позволяет человеку адекватно оценивать ситуацию, принимать обдуманные решения, находить выход из трудных ситуаций.</a:t>
            </a:r>
          </a:p>
        </p:txBody>
      </p:sp>
    </p:spTree>
    <p:extLst>
      <p:ext uri="{BB962C8B-B14F-4D97-AF65-F5344CB8AC3E}">
        <p14:creationId xmlns:p14="http://schemas.microsoft.com/office/powerpoint/2010/main" val="235823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14FB98-7679-534C-E8F8-C1982243A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Баланс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087159-B08F-6660-896E-C207392AA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Всё в природе стремится к равновесию. Перепад атмосферного давления выравнивается ветром. Разница в температурах компенсируется теплообменом. Везде, где бы ни появился избыточный потенциал любой энергии, возникают </a:t>
            </a:r>
            <a:r>
              <a:rPr lang="ru-RU" dirty="0" err="1"/>
              <a:t>равновесные</a:t>
            </a:r>
            <a:r>
              <a:rPr lang="ru-RU" dirty="0"/>
              <a:t> силы, направленные на устранение </a:t>
            </a:r>
            <a:r>
              <a:rPr lang="ru-RU" dirty="0" err="1"/>
              <a:t>дисбаланса</a:t>
            </a:r>
            <a:r>
              <a:rPr lang="ru-RU" dirty="0"/>
              <a:t>. Весь мир можно представить в виде маятников, которые раскачиваются, угасают и взаимодействуют друг с другом. Каждый маятник принимает толчки от своих соседей и передаёт им свои. Одним из основных законов, управляющих всей этой сложной системой, является закон равновесия.</a:t>
            </a:r>
          </a:p>
        </p:txBody>
      </p:sp>
    </p:spTree>
    <p:extLst>
      <p:ext uri="{BB962C8B-B14F-4D97-AF65-F5344CB8AC3E}">
        <p14:creationId xmlns:p14="http://schemas.microsoft.com/office/powerpoint/2010/main" val="285482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85B6F7-E5B9-2EA2-FC6A-33CB7E5A6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Равнодействие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A79100-E744-422A-E759-581214C36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791325"/>
            <a:ext cx="7729728" cy="3101983"/>
          </a:xfrm>
        </p:spPr>
        <p:txBody>
          <a:bodyPr/>
          <a:lstStyle/>
          <a:p>
            <a:r>
              <a:rPr lang="ru-RU" dirty="0"/>
              <a:t>В природе не существует чистых крайностей. Ни зло, ни добро не может быть абсолютным. В любой тьме найдётся лучик света, а в свете всегда присутствует немного тьмы. Эти точки призваны подчеркнуть, что невозможно разделить противоположности, ведь они всегда связаны гораздо сильнее, чем может показаться на первый взгляд.</a:t>
            </a:r>
          </a:p>
        </p:txBody>
      </p:sp>
    </p:spTree>
    <p:extLst>
      <p:ext uri="{BB962C8B-B14F-4D97-AF65-F5344CB8AC3E}">
        <p14:creationId xmlns:p14="http://schemas.microsoft.com/office/powerpoint/2010/main" val="490616525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4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Посылка</vt:lpstr>
      <vt:lpstr>Мы представляем будущее</vt:lpstr>
      <vt:lpstr>Равновесие</vt:lpstr>
      <vt:lpstr>Баланс</vt:lpstr>
      <vt:lpstr>Равнодействие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мы видим будущее</dc:title>
  <dc:creator>Ольга Шушкина</dc:creator>
  <cp:lastModifiedBy>Ольга Шушкина</cp:lastModifiedBy>
  <cp:revision>3</cp:revision>
  <dcterms:created xsi:type="dcterms:W3CDTF">2023-01-31T06:25:06Z</dcterms:created>
  <dcterms:modified xsi:type="dcterms:W3CDTF">2023-01-31T09:14:20Z</dcterms:modified>
</cp:coreProperties>
</file>